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64" r:id="rId7"/>
  </p:sldMasterIdLst>
  <p:notesMasterIdLst>
    <p:notesMasterId r:id="rId9"/>
  </p:notesMasterIdLst>
  <p:sldIdLst>
    <p:sldId id="10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33"/>
    <a:srgbClr val="FFF2CC"/>
    <a:srgbClr val="FFFFFF"/>
    <a:srgbClr val="1B6FBB"/>
    <a:srgbClr val="005A9E"/>
    <a:srgbClr val="338EE1"/>
    <a:srgbClr val="75B3EB"/>
    <a:srgbClr val="1C76C5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DC1E2-AF06-B217-2D04-EECCDC6394CA}" v="8" dt="2024-09-04T15:12:54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Wark" userId="S::jasmine.wark@somerset.gov.uk::167df58d-a2d4-4df6-be88-3014b597164b" providerId="AD" clId="Web-{88880BCE-299C-DEDA-4E35-162C8816FDAC}"/>
    <pc:docChg chg="modSld">
      <pc:chgData name="Jasmine Wark" userId="S::jasmine.wark@somerset.gov.uk::167df58d-a2d4-4df6-be88-3014b597164b" providerId="AD" clId="Web-{88880BCE-299C-DEDA-4E35-162C8816FDAC}" dt="2024-06-12T14:30:36.205" v="18" actId="14100"/>
      <pc:docMkLst>
        <pc:docMk/>
      </pc:docMkLst>
      <pc:sldChg chg="delSp modSp">
        <pc:chgData name="Jasmine Wark" userId="S::jasmine.wark@somerset.gov.uk::167df58d-a2d4-4df6-be88-3014b597164b" providerId="AD" clId="Web-{88880BCE-299C-DEDA-4E35-162C8816FDAC}" dt="2024-06-12T14:30:36.205" v="18" actId="14100"/>
        <pc:sldMkLst>
          <pc:docMk/>
          <pc:sldMk cId="1721861110" sldId="1006"/>
        </pc:sldMkLst>
        <pc:spChg chg="del mod">
          <ac:chgData name="Jasmine Wark" userId="S::jasmine.wark@somerset.gov.uk::167df58d-a2d4-4df6-be88-3014b597164b" providerId="AD" clId="Web-{88880BCE-299C-DEDA-4E35-162C8816FDAC}" dt="2024-06-12T14:26:23.297" v="9"/>
          <ac:spMkLst>
            <pc:docMk/>
            <pc:sldMk cId="1721861110" sldId="1006"/>
            <ac:spMk id="12" creationId="{A4BDB055-5FF4-2E01-C2C6-02FD09433192}"/>
          </ac:spMkLst>
        </pc:spChg>
        <pc:spChg chg="mod">
          <ac:chgData name="Jasmine Wark" userId="S::jasmine.wark@somerset.gov.uk::167df58d-a2d4-4df6-be88-3014b597164b" providerId="AD" clId="Web-{88880BCE-299C-DEDA-4E35-162C8816FDAC}" dt="2024-06-12T14:26:20.125" v="7" actId="20577"/>
          <ac:spMkLst>
            <pc:docMk/>
            <pc:sldMk cId="1721861110" sldId="1006"/>
            <ac:spMk id="16" creationId="{2FC40CAC-23C1-E654-2246-30910E52CA98}"/>
          </ac:spMkLst>
        </pc:spChg>
        <pc:spChg chg="del">
          <ac:chgData name="Jasmine Wark" userId="S::jasmine.wark@somerset.gov.uk::167df58d-a2d4-4df6-be88-3014b597164b" providerId="AD" clId="Web-{88880BCE-299C-DEDA-4E35-162C8816FDAC}" dt="2024-06-12T14:30:27.985" v="17"/>
          <ac:spMkLst>
            <pc:docMk/>
            <pc:sldMk cId="1721861110" sldId="1006"/>
            <ac:spMk id="24" creationId="{017FE0C0-7E02-EC08-FA89-95C5509849C9}"/>
          </ac:spMkLst>
        </pc:spChg>
        <pc:spChg chg="mod">
          <ac:chgData name="Jasmine Wark" userId="S::jasmine.wark@somerset.gov.uk::167df58d-a2d4-4df6-be88-3014b597164b" providerId="AD" clId="Web-{88880BCE-299C-DEDA-4E35-162C8816FDAC}" dt="2024-06-12T14:28:42.947" v="16" actId="20577"/>
          <ac:spMkLst>
            <pc:docMk/>
            <pc:sldMk cId="1721861110" sldId="1006"/>
            <ac:spMk id="57" creationId="{69B70D8D-0ED1-4198-A4D2-D1850B31A463}"/>
          </ac:spMkLst>
        </pc:spChg>
        <pc:cxnChg chg="del mod">
          <ac:chgData name="Jasmine Wark" userId="S::jasmine.wark@somerset.gov.uk::167df58d-a2d4-4df6-be88-3014b597164b" providerId="AD" clId="Web-{88880BCE-299C-DEDA-4E35-162C8816FDAC}" dt="2024-06-12T14:26:25.359" v="10"/>
          <ac:cxnSpMkLst>
            <pc:docMk/>
            <pc:sldMk cId="1721861110" sldId="1006"/>
            <ac:cxnSpMk id="13" creationId="{49EB7619-88C9-34F7-6729-BCD62BC38CBC}"/>
          </ac:cxnSpMkLst>
        </pc:cxnChg>
        <pc:cxnChg chg="mod">
          <ac:chgData name="Jasmine Wark" userId="S::jasmine.wark@somerset.gov.uk::167df58d-a2d4-4df6-be88-3014b597164b" providerId="AD" clId="Web-{88880BCE-299C-DEDA-4E35-162C8816FDAC}" dt="2024-06-12T14:30:36.205" v="18" actId="14100"/>
          <ac:cxnSpMkLst>
            <pc:docMk/>
            <pc:sldMk cId="1721861110" sldId="1006"/>
            <ac:cxnSpMk id="25" creationId="{52510B37-5717-2BC3-E0A9-45A61F2F49F3}"/>
          </ac:cxnSpMkLst>
        </pc:cxnChg>
      </pc:sldChg>
    </pc:docChg>
  </pc:docChgLst>
  <pc:docChgLst>
    <pc:chgData name="Nicole Wooldridge" userId="S::nicole.wooldridge@somerset.gov.uk::0f5a089c-e168-4fcc-b810-f4f4a770218c" providerId="AD" clId="Web-{00CFD551-CFB2-7F4B-97FD-7948AD6B4F0F}"/>
    <pc:docChg chg="modSld">
      <pc:chgData name="Nicole Wooldridge" userId="S::nicole.wooldridge@somerset.gov.uk::0f5a089c-e168-4fcc-b810-f4f4a770218c" providerId="AD" clId="Web-{00CFD551-CFB2-7F4B-97FD-7948AD6B4F0F}" dt="2024-06-12T14:20:29.213" v="57" actId="1076"/>
      <pc:docMkLst>
        <pc:docMk/>
      </pc:docMkLst>
      <pc:sldChg chg="addSp delSp modSp">
        <pc:chgData name="Nicole Wooldridge" userId="S::nicole.wooldridge@somerset.gov.uk::0f5a089c-e168-4fcc-b810-f4f4a770218c" providerId="AD" clId="Web-{00CFD551-CFB2-7F4B-97FD-7948AD6B4F0F}" dt="2024-06-12T14:20:29.213" v="57" actId="1076"/>
        <pc:sldMkLst>
          <pc:docMk/>
          <pc:sldMk cId="1721861110" sldId="1006"/>
        </pc:sldMkLst>
        <pc:spChg chg="add mod">
          <ac:chgData name="Nicole Wooldridge" userId="S::nicole.wooldridge@somerset.gov.uk::0f5a089c-e168-4fcc-b810-f4f4a770218c" providerId="AD" clId="Web-{00CFD551-CFB2-7F4B-97FD-7948AD6B4F0F}" dt="2024-06-12T14:20:29.213" v="57" actId="1076"/>
          <ac:spMkLst>
            <pc:docMk/>
            <pc:sldMk cId="1721861110" sldId="1006"/>
            <ac:spMk id="11" creationId="{FCBFF696-2A36-AD04-2901-D71EB3DB4B11}"/>
          </ac:spMkLst>
        </pc:spChg>
        <pc:cxnChg chg="add del mod">
          <ac:chgData name="Nicole Wooldridge" userId="S::nicole.wooldridge@somerset.gov.uk::0f5a089c-e168-4fcc-b810-f4f4a770218c" providerId="AD" clId="Web-{00CFD551-CFB2-7F4B-97FD-7948AD6B4F0F}" dt="2024-06-12T14:20:07.852" v="53"/>
          <ac:cxnSpMkLst>
            <pc:docMk/>
            <pc:sldMk cId="1721861110" sldId="1006"/>
            <ac:cxnSpMk id="8" creationId="{279B0A09-8068-6AE6-5C6F-179DFA3F455C}"/>
          </ac:cxnSpMkLst>
        </pc:cxnChg>
        <pc:cxnChg chg="add mod">
          <ac:chgData name="Nicole Wooldridge" userId="S::nicole.wooldridge@somerset.gov.uk::0f5a089c-e168-4fcc-b810-f4f4a770218c" providerId="AD" clId="Web-{00CFD551-CFB2-7F4B-97FD-7948AD6B4F0F}" dt="2024-06-12T14:20:18.978" v="56" actId="1076"/>
          <ac:cxnSpMkLst>
            <pc:docMk/>
            <pc:sldMk cId="1721861110" sldId="1006"/>
            <ac:cxnSpMk id="10" creationId="{AD299DAC-CD3E-B9FB-68D9-354B8CA4C359}"/>
          </ac:cxnSpMkLst>
        </pc:cxnChg>
        <pc:cxnChg chg="add mod">
          <ac:chgData name="Nicole Wooldridge" userId="S::nicole.wooldridge@somerset.gov.uk::0f5a089c-e168-4fcc-b810-f4f4a770218c" providerId="AD" clId="Web-{00CFD551-CFB2-7F4B-97FD-7948AD6B4F0F}" dt="2024-06-12T13:56:28.925" v="37" actId="1076"/>
          <ac:cxnSpMkLst>
            <pc:docMk/>
            <pc:sldMk cId="1721861110" sldId="1006"/>
            <ac:cxnSpMk id="10" creationId="{DA89E842-E1C8-C94C-BE67-AA09E1AD7562}"/>
          </ac:cxnSpMkLst>
        </pc:cxnChg>
        <pc:cxnChg chg="del mod">
          <ac:chgData name="Nicole Wooldridge" userId="S::nicole.wooldridge@somerset.gov.uk::0f5a089c-e168-4fcc-b810-f4f4a770218c" providerId="AD" clId="Web-{00CFD551-CFB2-7F4B-97FD-7948AD6B4F0F}" dt="2024-06-12T14:20:08.352" v="54"/>
          <ac:cxnSpMkLst>
            <pc:docMk/>
            <pc:sldMk cId="1721861110" sldId="1006"/>
            <ac:cxnSpMk id="15" creationId="{CE74AE5A-F674-0651-4FC5-F2C855B13A45}"/>
          </ac:cxnSpMkLst>
        </pc:cxnChg>
      </pc:sldChg>
    </pc:docChg>
  </pc:docChgLst>
  <pc:docChgLst>
    <pc:chgData name="Nicole Wooldridge" userId="S::nicole.wooldridge@somerset.gov.uk::0f5a089c-e168-4fcc-b810-f4f4a770218c" providerId="AD" clId="Web-{377DC1E2-AF06-B217-2D04-EECCDC6394CA}"/>
    <pc:docChg chg="modSld">
      <pc:chgData name="Nicole Wooldridge" userId="S::nicole.wooldridge@somerset.gov.uk::0f5a089c-e168-4fcc-b810-f4f4a770218c" providerId="AD" clId="Web-{377DC1E2-AF06-B217-2D04-EECCDC6394CA}" dt="2024-09-04T15:12:54.580" v="7" actId="20577"/>
      <pc:docMkLst>
        <pc:docMk/>
      </pc:docMkLst>
      <pc:sldChg chg="modSp">
        <pc:chgData name="Nicole Wooldridge" userId="S::nicole.wooldridge@somerset.gov.uk::0f5a089c-e168-4fcc-b810-f4f4a770218c" providerId="AD" clId="Web-{377DC1E2-AF06-B217-2D04-EECCDC6394CA}" dt="2024-09-04T15:12:54.580" v="7" actId="20577"/>
        <pc:sldMkLst>
          <pc:docMk/>
          <pc:sldMk cId="1721861110" sldId="1006"/>
        </pc:sldMkLst>
        <pc:spChg chg="mod">
          <ac:chgData name="Nicole Wooldridge" userId="S::nicole.wooldridge@somerset.gov.uk::0f5a089c-e168-4fcc-b810-f4f4a770218c" providerId="AD" clId="Web-{377DC1E2-AF06-B217-2D04-EECCDC6394CA}" dt="2024-09-04T15:12:54.580" v="7" actId="20577"/>
          <ac:spMkLst>
            <pc:docMk/>
            <pc:sldMk cId="1721861110" sldId="1006"/>
            <ac:spMk id="60" creationId="{9E5C6A40-F270-4365-9856-59DD797C4E8D}"/>
          </ac:spMkLst>
        </pc:spChg>
      </pc:sldChg>
    </pc:docChg>
  </pc:docChgLst>
  <pc:docChgLst>
    <pc:chgData name="Jasmine Wark" userId="S::jasmine.wark@somerset.gov.uk::167df58d-a2d4-4df6-be88-3014b597164b" providerId="AD" clId="Web-{BD22CF85-6F24-9778-DC04-07673DB7F0A2}"/>
    <pc:docChg chg="modSld">
      <pc:chgData name="Jasmine Wark" userId="S::jasmine.wark@somerset.gov.uk::167df58d-a2d4-4df6-be88-3014b597164b" providerId="AD" clId="Web-{BD22CF85-6F24-9778-DC04-07673DB7F0A2}" dt="2024-06-12T13:59:45.072" v="11" actId="14100"/>
      <pc:docMkLst>
        <pc:docMk/>
      </pc:docMkLst>
      <pc:sldChg chg="addSp delSp modSp">
        <pc:chgData name="Jasmine Wark" userId="S::jasmine.wark@somerset.gov.uk::167df58d-a2d4-4df6-be88-3014b597164b" providerId="AD" clId="Web-{BD22CF85-6F24-9778-DC04-07673DB7F0A2}" dt="2024-06-12T13:59:45.072" v="11" actId="14100"/>
        <pc:sldMkLst>
          <pc:docMk/>
          <pc:sldMk cId="1721861110" sldId="1006"/>
        </pc:sldMkLst>
        <pc:cxnChg chg="mod">
          <ac:chgData name="Jasmine Wark" userId="S::jasmine.wark@somerset.gov.uk::167df58d-a2d4-4df6-be88-3014b597164b" providerId="AD" clId="Web-{BD22CF85-6F24-9778-DC04-07673DB7F0A2}" dt="2024-06-12T13:59:45.072" v="11" actId="14100"/>
          <ac:cxnSpMkLst>
            <pc:docMk/>
            <pc:sldMk cId="1721861110" sldId="1006"/>
            <ac:cxnSpMk id="8" creationId="{279B0A09-8068-6AE6-5C6F-179DFA3F455C}"/>
          </ac:cxnSpMkLst>
        </pc:cxnChg>
        <pc:cxnChg chg="del">
          <ac:chgData name="Jasmine Wark" userId="S::jasmine.wark@somerset.gov.uk::167df58d-a2d4-4df6-be88-3014b597164b" providerId="AD" clId="Web-{BD22CF85-6F24-9778-DC04-07673DB7F0A2}" dt="2024-06-12T13:57:47.769" v="0"/>
          <ac:cxnSpMkLst>
            <pc:docMk/>
            <pc:sldMk cId="1721861110" sldId="1006"/>
            <ac:cxnSpMk id="10" creationId="{DA89E842-E1C8-C94C-BE67-AA09E1AD7562}"/>
          </ac:cxnSpMkLst>
        </pc:cxnChg>
        <pc:cxnChg chg="add mod">
          <ac:chgData name="Jasmine Wark" userId="S::jasmine.wark@somerset.gov.uk::167df58d-a2d4-4df6-be88-3014b597164b" providerId="AD" clId="Web-{BD22CF85-6F24-9778-DC04-07673DB7F0A2}" dt="2024-06-12T13:59:27.774" v="9" actId="14100"/>
          <ac:cxnSpMkLst>
            <pc:docMk/>
            <pc:sldMk cId="1721861110" sldId="1006"/>
            <ac:cxnSpMk id="15" creationId="{CE74AE5A-F674-0651-4FC5-F2C855B13A45}"/>
          </ac:cxnSpMkLst>
        </pc:cxnChg>
      </pc:sldChg>
    </pc:docChg>
  </pc:docChgLst>
  <pc:docChgLst>
    <pc:chgData name="Jasmine Wark" userId="S::jasmine.wark@somerset.gov.uk::167df58d-a2d4-4df6-be88-3014b597164b" providerId="AD" clId="Web-{18327766-FF7F-CF32-54AD-04911424130D}"/>
    <pc:docChg chg="modSld">
      <pc:chgData name="Jasmine Wark" userId="S::jasmine.wark@somerset.gov.uk::167df58d-a2d4-4df6-be88-3014b597164b" providerId="AD" clId="Web-{18327766-FF7F-CF32-54AD-04911424130D}" dt="2024-06-12T14:03:08.379" v="1" actId="20577"/>
      <pc:docMkLst>
        <pc:docMk/>
      </pc:docMkLst>
      <pc:sldChg chg="modSp">
        <pc:chgData name="Jasmine Wark" userId="S::jasmine.wark@somerset.gov.uk::167df58d-a2d4-4df6-be88-3014b597164b" providerId="AD" clId="Web-{18327766-FF7F-CF32-54AD-04911424130D}" dt="2024-06-12T14:03:08.379" v="1" actId="20577"/>
        <pc:sldMkLst>
          <pc:docMk/>
          <pc:sldMk cId="1721861110" sldId="1006"/>
        </pc:sldMkLst>
        <pc:spChg chg="mod">
          <ac:chgData name="Jasmine Wark" userId="S::jasmine.wark@somerset.gov.uk::167df58d-a2d4-4df6-be88-3014b597164b" providerId="AD" clId="Web-{18327766-FF7F-CF32-54AD-04911424130D}" dt="2024-06-12T14:03:08.379" v="1" actId="20577"/>
          <ac:spMkLst>
            <pc:docMk/>
            <pc:sldMk cId="1721861110" sldId="1006"/>
            <ac:spMk id="64" creationId="{345ECF1C-C498-98D7-631B-21B6533529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D0A8-459D-44FB-B43D-C32C5E2D215F}" type="datetimeFigureOut">
              <a:rPr lang="en-GB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E4C1-F52C-48A5-902C-E222BAE7735F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1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E4C1-F52C-48A5-902C-E222BAE773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9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sscb.safeguardingsomerset.org.uk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hyperlink" Target="sscb.safeguardingsomerset.org.uk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AEDF-9B99-4034-9499-56C7A0D9E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7155F-336A-404D-847D-2D03F229B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AA16-0C86-413E-8CFA-48064B9E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C7C4-FB82-4588-9F2A-959271F8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E98AB-DD42-478B-A570-EC780E28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B0C31-3B71-4888-9DB9-1BA467618A4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3049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E539-EE20-44FB-B595-A4D4B57B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0B906-F14E-4C2C-834B-15EFA333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3EC88-731D-4019-9C35-FFEA50C0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C0DA-FD1B-4679-AF70-E5428D3D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B0D3D-D1E0-4564-A1F3-4EDF09D3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23756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03BD4-73C6-4D0B-BEFC-06C54C99D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4DBFC-F0F8-4F16-8F15-BF263D42D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06E2-9C86-49F6-8FB9-E229AC8B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716B-C749-4576-B71A-6F97F000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E1F2F-BB9F-45FE-B067-795F44D3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32759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3B0772-292D-4A18-B077-EC0DBBF1E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2401" cy="54835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094BA4-B51A-4814-AEC9-2A391B1CD87A}"/>
              </a:ext>
            </a:extLst>
          </p:cNvPr>
          <p:cNvSpPr/>
          <p:nvPr userDrawn="1"/>
        </p:nvSpPr>
        <p:spPr>
          <a:xfrm flipH="1">
            <a:off x="-1" y="0"/>
            <a:ext cx="12191999" cy="5490259"/>
          </a:xfrm>
          <a:prstGeom prst="rect">
            <a:avLst/>
          </a:prstGeom>
          <a:solidFill>
            <a:srgbClr val="FA762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68BD7D-2951-4775-9B52-2FAB406A3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236" y="5609601"/>
            <a:ext cx="2755466" cy="1072994"/>
          </a:xfrm>
          <a:prstGeom prst="rect">
            <a:avLst/>
          </a:prstGeom>
        </p:spPr>
      </p:pic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FDB5F561-0743-44B6-A237-78D6185DAAEC}"/>
              </a:ext>
            </a:extLst>
          </p:cNvPr>
          <p:cNvSpPr/>
          <p:nvPr userDrawn="1"/>
        </p:nvSpPr>
        <p:spPr>
          <a:xfrm>
            <a:off x="8247255" y="5565362"/>
            <a:ext cx="3467617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rgbClr val="F13B8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sscb.safeguardingsomerset.org.uk</a:t>
            </a:r>
            <a:endParaRPr lang="en-GB" sz="1050">
              <a:solidFill>
                <a:srgbClr val="F13B88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D90B71-EF3A-424B-A622-02A58401C43F}"/>
              </a:ext>
            </a:extLst>
          </p:cNvPr>
          <p:cNvGrpSpPr/>
          <p:nvPr userDrawn="1"/>
        </p:nvGrpSpPr>
        <p:grpSpPr>
          <a:xfrm flipV="1">
            <a:off x="5574164" y="3813772"/>
            <a:ext cx="6044743" cy="45719"/>
            <a:chOff x="1309194" y="5599453"/>
            <a:chExt cx="5713938" cy="584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459270-9E2A-4F00-A836-1E156FDD180A}"/>
                </a:ext>
              </a:extLst>
            </p:cNvPr>
            <p:cNvSpPr/>
            <p:nvPr/>
          </p:nvSpPr>
          <p:spPr>
            <a:xfrm flipH="1">
              <a:off x="1309194" y="5599453"/>
              <a:ext cx="952742" cy="584775"/>
            </a:xfrm>
            <a:prstGeom prst="rect">
              <a:avLst/>
            </a:prstGeom>
            <a:solidFill>
              <a:srgbClr val="F13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1585-22FE-4ED9-8FE0-F35595DA9D14}"/>
                </a:ext>
              </a:extLst>
            </p:cNvPr>
            <p:cNvSpPr/>
            <p:nvPr/>
          </p:nvSpPr>
          <p:spPr>
            <a:xfrm flipH="1">
              <a:off x="2261936" y="5599453"/>
              <a:ext cx="952742" cy="584775"/>
            </a:xfrm>
            <a:prstGeom prst="rect">
              <a:avLst/>
            </a:prstGeom>
            <a:solidFill>
              <a:srgbClr val="FA7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505AAD-47CF-4986-B457-86B7AFFF075E}"/>
                </a:ext>
              </a:extLst>
            </p:cNvPr>
            <p:cNvSpPr/>
            <p:nvPr/>
          </p:nvSpPr>
          <p:spPr>
            <a:xfrm flipH="1">
              <a:off x="3214678" y="5599453"/>
              <a:ext cx="952742" cy="584775"/>
            </a:xfrm>
            <a:prstGeom prst="rect">
              <a:avLst/>
            </a:prstGeom>
            <a:solidFill>
              <a:srgbClr val="1C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5395B3-C0C3-464C-9B1C-E61DCD220E9F}"/>
                </a:ext>
              </a:extLst>
            </p:cNvPr>
            <p:cNvSpPr/>
            <p:nvPr/>
          </p:nvSpPr>
          <p:spPr>
            <a:xfrm flipH="1">
              <a:off x="4166582" y="5599453"/>
              <a:ext cx="952742" cy="584775"/>
            </a:xfrm>
            <a:prstGeom prst="rect">
              <a:avLst/>
            </a:prstGeom>
            <a:solidFill>
              <a:srgbClr val="5AB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89F911-429F-44FD-A2F8-78524A9D3DDE}"/>
                </a:ext>
              </a:extLst>
            </p:cNvPr>
            <p:cNvSpPr/>
            <p:nvPr/>
          </p:nvSpPr>
          <p:spPr>
            <a:xfrm flipH="1">
              <a:off x="5118486" y="5599453"/>
              <a:ext cx="952742" cy="584775"/>
            </a:xfrm>
            <a:prstGeom prst="rect">
              <a:avLst/>
            </a:prstGeom>
            <a:solidFill>
              <a:srgbClr val="F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318AE4-3588-486D-B293-9FFD98FC963E}"/>
                </a:ext>
              </a:extLst>
            </p:cNvPr>
            <p:cNvSpPr/>
            <p:nvPr/>
          </p:nvSpPr>
          <p:spPr>
            <a:xfrm flipH="1">
              <a:off x="6070390" y="5599453"/>
              <a:ext cx="952742" cy="584775"/>
            </a:xfrm>
            <a:prstGeom prst="rect">
              <a:avLst/>
            </a:prstGeom>
            <a:solidFill>
              <a:srgbClr val="F82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5912264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63E25-354B-4C49-ACD8-674F18B375D3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D640E-60FD-4C89-B7DD-1EC66895E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-584775"/>
            <a:ext cx="12186104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89414A-6A07-4C39-9917-6460158FFB43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12248D-8544-4284-A5C6-CCE6FE309A30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D8A865-BF5D-4853-A7D1-163346FF6A22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7982C7-663B-4333-ACB5-2581F2F008E0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376C8A-F668-4CB8-93CC-90EE1E70E53D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F53317-188E-4084-8E09-608940C1E604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AF6DF6-ECD7-4861-8950-619B6F537490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37440C-EF93-48E1-9F4C-F324B21B97D7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5B9258-0393-42D6-AA04-48B8FD37ACC2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63FAB6-DBFE-4277-8E00-1F491C845106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C8AD639-1861-4ECF-8FD9-41CE39AE4D40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BABB97-35A7-406E-8154-BCEF07B15CF2}"/>
              </a:ext>
            </a:extLst>
          </p:cNvPr>
          <p:cNvSpPr/>
          <p:nvPr userDrawn="1"/>
        </p:nvSpPr>
        <p:spPr>
          <a:xfrm flipH="1">
            <a:off x="1" y="11026"/>
            <a:ext cx="12191999" cy="6273225"/>
          </a:xfrm>
          <a:prstGeom prst="rect">
            <a:avLst/>
          </a:prstGeom>
          <a:solidFill>
            <a:srgbClr val="FCC1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8027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4D070-D771-4988-8F3A-70B0E46C0F82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04/09/2024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203EC-A09A-448C-8EF4-0F56880095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9C6B1-0E02-4D51-A79C-709CEC809C7A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B194D-2A87-4C55-8C2C-0C961E94E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-584197"/>
            <a:ext cx="12186104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A8FC9D-0C2A-4B5C-A457-C35F3234F117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AC4EB-17C5-461A-9754-97FE49C4E58F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6B3B94-9292-4B78-B61F-06051A23458A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D6F5FF-F74B-4302-9822-A446B7DC8EBD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4C3B57-9847-402B-98FF-4EB50D80555D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D5CB88-410A-4F97-8C56-9498819C2224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82C9BEF-26D1-40D7-8393-B8DF4F8C37F0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55B43D-631A-4AB8-B5BF-05A9F1166DDB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BD1F2-E92D-4C7C-BBF7-E641DF95CBDA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199AAA-D1FB-43C0-9D46-789E3D27A816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63D05E83-4627-46CF-A561-42687A3D5825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Microsoft New Tai Lue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019E04-8D92-42A6-BD2E-F5F008D2BF0F}"/>
              </a:ext>
            </a:extLst>
          </p:cNvPr>
          <p:cNvSpPr/>
          <p:nvPr userDrawn="1"/>
        </p:nvSpPr>
        <p:spPr>
          <a:xfrm flipH="1">
            <a:off x="5896" y="-550075"/>
            <a:ext cx="12191999" cy="6857999"/>
          </a:xfrm>
          <a:prstGeom prst="rect">
            <a:avLst/>
          </a:prstGeom>
          <a:solidFill>
            <a:srgbClr val="FCC1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744648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3B0772-292D-4A18-B077-EC0DBBF1E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2401" cy="54835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094BA4-B51A-4814-AEC9-2A391B1CD87A}"/>
              </a:ext>
            </a:extLst>
          </p:cNvPr>
          <p:cNvSpPr/>
          <p:nvPr userDrawn="1"/>
        </p:nvSpPr>
        <p:spPr>
          <a:xfrm flipH="1">
            <a:off x="-1" y="0"/>
            <a:ext cx="12191999" cy="5490259"/>
          </a:xfrm>
          <a:prstGeom prst="rect">
            <a:avLst/>
          </a:prstGeom>
          <a:solidFill>
            <a:srgbClr val="5ABF4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68BD7D-2951-4775-9B52-2FAB406A3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236" y="5609601"/>
            <a:ext cx="2755466" cy="1072994"/>
          </a:xfrm>
          <a:prstGeom prst="rect">
            <a:avLst/>
          </a:prstGeom>
        </p:spPr>
      </p:pic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FDB5F561-0743-44B6-A237-78D6185DAAEC}"/>
              </a:ext>
            </a:extLst>
          </p:cNvPr>
          <p:cNvSpPr/>
          <p:nvPr userDrawn="1"/>
        </p:nvSpPr>
        <p:spPr>
          <a:xfrm>
            <a:off x="8247255" y="5565362"/>
            <a:ext cx="3467617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>
                <a:solidFill>
                  <a:srgbClr val="F13B88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sscb.safeguardingsomerset.org.uk</a:t>
            </a:r>
            <a:endParaRPr lang="en-GB" sz="1050">
              <a:solidFill>
                <a:srgbClr val="F13B88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D90B71-EF3A-424B-A622-02A58401C43F}"/>
              </a:ext>
            </a:extLst>
          </p:cNvPr>
          <p:cNvGrpSpPr/>
          <p:nvPr userDrawn="1"/>
        </p:nvGrpSpPr>
        <p:grpSpPr>
          <a:xfrm flipV="1">
            <a:off x="5574164" y="3813772"/>
            <a:ext cx="6044743" cy="45719"/>
            <a:chOff x="1309194" y="5599453"/>
            <a:chExt cx="5713938" cy="584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459270-9E2A-4F00-A836-1E156FDD180A}"/>
                </a:ext>
              </a:extLst>
            </p:cNvPr>
            <p:cNvSpPr/>
            <p:nvPr/>
          </p:nvSpPr>
          <p:spPr>
            <a:xfrm flipH="1">
              <a:off x="1309194" y="5599453"/>
              <a:ext cx="952742" cy="584775"/>
            </a:xfrm>
            <a:prstGeom prst="rect">
              <a:avLst/>
            </a:prstGeom>
            <a:solidFill>
              <a:srgbClr val="F13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1585-22FE-4ED9-8FE0-F35595DA9D14}"/>
                </a:ext>
              </a:extLst>
            </p:cNvPr>
            <p:cNvSpPr/>
            <p:nvPr/>
          </p:nvSpPr>
          <p:spPr>
            <a:xfrm flipH="1">
              <a:off x="2261936" y="5599453"/>
              <a:ext cx="952742" cy="584775"/>
            </a:xfrm>
            <a:prstGeom prst="rect">
              <a:avLst/>
            </a:prstGeom>
            <a:solidFill>
              <a:srgbClr val="FA7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505AAD-47CF-4986-B457-86B7AFFF075E}"/>
                </a:ext>
              </a:extLst>
            </p:cNvPr>
            <p:cNvSpPr/>
            <p:nvPr/>
          </p:nvSpPr>
          <p:spPr>
            <a:xfrm flipH="1">
              <a:off x="3214678" y="5599453"/>
              <a:ext cx="952742" cy="584775"/>
            </a:xfrm>
            <a:prstGeom prst="rect">
              <a:avLst/>
            </a:prstGeom>
            <a:solidFill>
              <a:srgbClr val="1C7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5395B3-C0C3-464C-9B1C-E61DCD220E9F}"/>
                </a:ext>
              </a:extLst>
            </p:cNvPr>
            <p:cNvSpPr/>
            <p:nvPr/>
          </p:nvSpPr>
          <p:spPr>
            <a:xfrm flipH="1">
              <a:off x="4166582" y="5599453"/>
              <a:ext cx="952742" cy="584775"/>
            </a:xfrm>
            <a:prstGeom prst="rect">
              <a:avLst/>
            </a:prstGeom>
            <a:solidFill>
              <a:srgbClr val="5AB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89F911-429F-44FD-A2F8-78524A9D3DDE}"/>
                </a:ext>
              </a:extLst>
            </p:cNvPr>
            <p:cNvSpPr/>
            <p:nvPr/>
          </p:nvSpPr>
          <p:spPr>
            <a:xfrm flipH="1">
              <a:off x="5118486" y="5599453"/>
              <a:ext cx="952742" cy="584775"/>
            </a:xfrm>
            <a:prstGeom prst="rect">
              <a:avLst/>
            </a:prstGeom>
            <a:solidFill>
              <a:srgbClr val="FFE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318AE4-3588-486D-B293-9FFD98FC963E}"/>
                </a:ext>
              </a:extLst>
            </p:cNvPr>
            <p:cNvSpPr/>
            <p:nvPr/>
          </p:nvSpPr>
          <p:spPr>
            <a:xfrm flipH="1">
              <a:off x="6070390" y="5599453"/>
              <a:ext cx="952742" cy="584775"/>
            </a:xfrm>
            <a:prstGeom prst="rect">
              <a:avLst/>
            </a:prstGeom>
            <a:solidFill>
              <a:srgbClr val="F82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5945223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ADB91-476E-4BF8-A6E8-19EE2430A043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82D85-D6B5-4BB2-AB03-7B3BA46FC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68A56F-ED2D-449B-85B3-E610693AFCED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73761-B247-4766-80EF-50880248505A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784176-2A9D-4546-A704-B99303FE7691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479CDA5-CAF2-411D-B730-D93AD7920B22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D03376-6EF9-40CB-9E3E-3C9F6489AD28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8377B9-5E35-4E29-9579-7C3AD05107D9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BBE899-B367-4265-9B3F-592C4FB13F10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E8D4C9-3FCD-4585-A0CE-6D1C6D8D269C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5B1F3C-AE81-4D82-A741-F5993A94ADFC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D57751-9469-4A3B-84B6-0FF6D843C32D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3ABE0CB-12CE-45DC-91A4-462986AAADC1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0311-8007-4615-A475-0A66864E285D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63718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AC98A-5FB1-4507-B271-94EE780B3147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E2EA6-DD62-49DB-AC1E-7B035FCC4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D6E6F2-CC37-47A2-8734-AFD0232D9A96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9F1107-2AEC-46F4-A8E2-7E6CDEC038D1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8211A8-343A-4CC2-8FF9-E5658BD983B0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FD0723-0CAF-4F0A-BE54-ECB05F2846E4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44ED578-672A-4CB6-A443-A4BB0BCE2C90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CEDA3A-3B3B-42B1-8295-93993C1B5C2C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F66FF6-31F0-4E6F-9B37-856551398461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6540FF-68F2-4DED-856D-E9456F392774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921F87-FEEC-4E3A-993A-C0197090716A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7F97190-AE60-4815-A00C-0850177ED8CA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A84AE288-2356-4C96-BD59-D1975F056A8E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54010-0709-4173-A730-407F295C9BBD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6325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954F5-1EA4-4EF5-BD99-A13A682CE61E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31542D-27F6-43B2-BA6A-E30D68345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81CF87-BC42-4C0C-8E9A-9A8C06C64294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FEB03-73D0-4538-A8C6-6CE86C4F7E75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17C197-72AF-4454-83B8-4E29430466AE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D36B29-F4E4-4E59-88E1-9E9BC925D82C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8BA37B-B971-45D4-B771-F66F9C8EA47E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32B046-53C7-4FA6-BBD9-834A8357BBDD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03DFC5-9F1C-4479-911E-C7706DD872F5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769EFA-6A6A-4878-A47B-49D3B3646EDB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6B78068-B1DF-408E-9006-C087B5C49CB2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5D39EBB-49D5-4558-9196-FA9FB0E89E9D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7976BA7-0170-481B-9679-5085C882DD3A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4D8E4-E338-4464-BCF7-FCB00395580F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616839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96669-67C0-4D1A-8670-3F7323AA7306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151DD-FCFA-4C2A-AE03-77C738598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ED506C-8352-40C5-8FA7-8B7963164DB7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A229E4-B2D6-4AF5-9E0B-0C9503E3C618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2CDF16-FB7B-49A5-AF0C-BB24CE95BBF6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9127E6-46FA-4FD9-907E-D11321E3F253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6B7D09D-FE98-497B-9A9E-53CB3147D48F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18AF7F-C3BE-4A8E-85CB-41735E5C66A4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10A26D-C418-4A0B-AB74-7A547571C9FD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504404-3A8D-4EBE-AF0F-2FE57023E050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9198D7-3621-4EF6-82D0-77B586210CCC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42071FE-A72C-4FB2-A480-BF82A91C40F3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A3CA109-A801-4A8D-B1A6-4B20362564E0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CFB1AA-5AAF-4419-840C-B41CB953452A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0164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AD94-47A0-4781-B895-53DDDC4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AFC2A-6E64-47CF-B47B-0A90071C4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118F9-9805-4BA2-88A3-29F31802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DBFE5-F74B-49E8-9686-E6539FE6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E5191-399D-456A-AEF3-809AD805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9973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525B4-FB0E-436B-84E4-F7FD05F09272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EA4A23-C845-4D0F-A473-D343539A3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00E2A-20B2-4E13-98FD-058EC86A5E12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25A5FA-3289-4E62-A21B-5B026697B2BE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C4F13E-2CE9-433C-B549-783715D62A7A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697976-79BB-4E77-9653-BDA5B0E423FD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E8ED80-780B-4AED-A6E5-EBE4B0D4E0F4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B301E3-CB91-4C33-B35B-59E6F5A270FC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DC57F5-D131-43ED-A97A-83312A937202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64A6D6-1A2B-4BF4-A0F7-90C47BCAB918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C1E9D2-D5EA-4D6D-8FB8-92C72555BAA4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08E75EC-B76E-4688-9A72-C704A8F20A0A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5A94AAC-558C-46A8-ADC0-5E0491745469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E84886-5272-4D79-A154-0962ACB4A393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52067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63E25-354B-4C49-ACD8-674F18B375D3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D640E-60FD-4C89-B7DD-1EC66895E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289414A-6A07-4C39-9917-6460158FFB43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12248D-8544-4284-A5C6-CCE6FE309A30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D8A865-BF5D-4853-A7D1-163346FF6A22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7982C7-663B-4333-ACB5-2581F2F008E0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B376C8A-F668-4CB8-93CC-90EE1E70E53D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F53317-188E-4084-8E09-608940C1E604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AF6DF6-ECD7-4861-8950-619B6F537490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37440C-EF93-48E1-9F4C-F324B21B97D7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5B9258-0393-42D6-AA04-48B8FD37ACC2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63FAB6-DBFE-4277-8E00-1F491C845106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C8AD639-1861-4ECF-8FD9-41CE39AE4D40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BABB97-35A7-406E-8154-BCEF07B15CF2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2727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9C6B1-0E02-4D51-A79C-709CEC809C7A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B194D-2A87-4C55-8C2C-0C961E94E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A8FC9D-0C2A-4B5C-A457-C35F3234F117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AC4EB-17C5-461A-9754-97FE49C4E58F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6B3B94-9292-4B78-B61F-06051A23458A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D6F5FF-F74B-4302-9822-A446B7DC8EBD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4C3B57-9847-402B-98FF-4EB50D80555D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D5CB88-410A-4F97-8C56-9498819C2224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82C9BEF-26D1-40D7-8393-B8DF4F8C37F0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55B43D-631A-4AB8-B5BF-05A9F1166DDB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E3BD1F2-E92D-4C7C-BBF7-E641DF95CBDA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199AAA-D1FB-43C0-9D46-789E3D27A816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63D05E83-4627-46CF-A561-42687A3D5825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019E04-8D92-42A6-BD2E-F5F008D2BF0F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0153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537A2-581A-4574-A933-AFE47477CFAA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A0021-7690-43F6-8F38-20E0CF78B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EE8869-5358-406A-A658-D970892BBF01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603FCC-6952-4012-8046-3FE645FBB894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BCF35A-90DC-4DAD-8E41-314E0734322C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690033-0704-4306-A24F-D1A71763BD38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E11F59-14C3-4592-AE6C-E4A1FF0C2696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FDF4C9D-8466-4274-A3EC-EAC239C404D9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CF66B8-F9B2-46A9-A146-D78A773A8EC3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802618-9DD6-4A4C-B28B-7B72D0DC9E2B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4D19B5-3B46-40FA-A4C8-48ADC2C20091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034EE5-6F6F-48DE-91B5-FA5B7DECEC25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59297359-05F4-4A82-BFEC-1561DB58B231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A8FF6-1717-4629-8BF0-9118F458778D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13872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E9681-62D5-4349-B6B8-B6F7174D919C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62877-19DA-4776-A924-7E40AF185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983DD9-47CA-49EA-91E0-E99710A20036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B7E49D-3A91-464E-AD70-B36BF17311F3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157F91-1D03-4A90-9142-58D01D90B628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1765CA7-79E4-43BE-9EBA-C6E763851AB8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26E84F-564F-4DC7-869C-1617EDA7D311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355B5D-077C-4E10-B75C-79FDBECA6CBB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DD149F-5571-4310-A59E-CEA619B4517A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C1767-A022-4683-B920-865E1F3051A0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1453F-FEDD-4A37-B49F-1D5AF4B69B67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1C33F64-E6E4-4CAF-849C-F9DD5CDDEBE4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DC295F5-9EAE-48F3-8275-B093B78C0C9F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55E1C-08B8-4D4D-8655-74CC64CEEECA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4949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59BE6-7D39-4905-A8FB-61DB61BCE16A}"/>
              </a:ext>
            </a:extLst>
          </p:cNvPr>
          <p:cNvSpPr/>
          <p:nvPr userDrawn="1"/>
        </p:nvSpPr>
        <p:spPr>
          <a:xfrm flipH="1">
            <a:off x="0" y="6273225"/>
            <a:ext cx="12192000" cy="584775"/>
          </a:xfrm>
          <a:prstGeom prst="rect">
            <a:avLst/>
          </a:prstGeom>
          <a:solidFill>
            <a:srgbClr val="F13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F01BF-DA48-4A1D-9496-028FEDCA2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29" b="763"/>
          <a:stretch/>
        </p:blipFill>
        <p:spPr>
          <a:xfrm>
            <a:off x="0" y="0"/>
            <a:ext cx="12186104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6A788BE-45A5-4F66-8CBE-FF8F639AD6B7}"/>
              </a:ext>
            </a:extLst>
          </p:cNvPr>
          <p:cNvGrpSpPr/>
          <p:nvPr userDrawn="1"/>
        </p:nvGrpSpPr>
        <p:grpSpPr>
          <a:xfrm>
            <a:off x="572816" y="618516"/>
            <a:ext cx="7596423" cy="630491"/>
            <a:chOff x="5102357" y="1088777"/>
            <a:chExt cx="7596423" cy="630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1F67B7-1E3E-479D-AAA9-A682287E2435}"/>
                </a:ext>
              </a:extLst>
            </p:cNvPr>
            <p:cNvSpPr txBox="1"/>
            <p:nvPr/>
          </p:nvSpPr>
          <p:spPr>
            <a:xfrm>
              <a:off x="5102357" y="1088777"/>
              <a:ext cx="7596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3200" b="1">
                <a:solidFill>
                  <a:srgbClr val="0070C0"/>
                </a:solidFill>
                <a:latin typeface="Ink Free" panose="03080402000500000000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888A87-FFA5-4BEB-8120-4EBC3461B837}"/>
                </a:ext>
              </a:extLst>
            </p:cNvPr>
            <p:cNvGrpSpPr/>
            <p:nvPr/>
          </p:nvGrpSpPr>
          <p:grpSpPr>
            <a:xfrm flipV="1">
              <a:off x="5160824" y="1673549"/>
              <a:ext cx="4089679" cy="45719"/>
              <a:chOff x="1309194" y="5599453"/>
              <a:chExt cx="5713938" cy="58477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FAA8A5-E352-48FA-82C6-CC20AD6A1BE9}"/>
                  </a:ext>
                </a:extLst>
              </p:cNvPr>
              <p:cNvSpPr/>
              <p:nvPr/>
            </p:nvSpPr>
            <p:spPr>
              <a:xfrm flipH="1">
                <a:off x="1309194" y="5599453"/>
                <a:ext cx="952742" cy="584775"/>
              </a:xfrm>
              <a:prstGeom prst="rect">
                <a:avLst/>
              </a:prstGeom>
              <a:solidFill>
                <a:srgbClr val="F13B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84EEEB-E34D-4058-96C5-E1AF5FC88762}"/>
                  </a:ext>
                </a:extLst>
              </p:cNvPr>
              <p:cNvSpPr/>
              <p:nvPr/>
            </p:nvSpPr>
            <p:spPr>
              <a:xfrm flipH="1">
                <a:off x="2261936" y="5599453"/>
                <a:ext cx="952742" cy="584775"/>
              </a:xfrm>
              <a:prstGeom prst="rect">
                <a:avLst/>
              </a:prstGeom>
              <a:solidFill>
                <a:srgbClr val="FA7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52A621-CB17-45F8-8EB3-99DA8C6ACC0D}"/>
                  </a:ext>
                </a:extLst>
              </p:cNvPr>
              <p:cNvSpPr/>
              <p:nvPr/>
            </p:nvSpPr>
            <p:spPr>
              <a:xfrm flipH="1">
                <a:off x="3214678" y="5599453"/>
                <a:ext cx="952742" cy="584775"/>
              </a:xfrm>
              <a:prstGeom prst="rect">
                <a:avLst/>
              </a:prstGeom>
              <a:solidFill>
                <a:srgbClr val="1C76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80CEAB2-B660-4CB3-A549-9F05FBDE9916}"/>
                  </a:ext>
                </a:extLst>
              </p:cNvPr>
              <p:cNvSpPr/>
              <p:nvPr/>
            </p:nvSpPr>
            <p:spPr>
              <a:xfrm flipH="1">
                <a:off x="4166582" y="5599453"/>
                <a:ext cx="952742" cy="584775"/>
              </a:xfrm>
              <a:prstGeom prst="rect">
                <a:avLst/>
              </a:prstGeom>
              <a:solidFill>
                <a:srgbClr val="5ABF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9BA0A0-0A45-4703-B1EE-036A85072077}"/>
                  </a:ext>
                </a:extLst>
              </p:cNvPr>
              <p:cNvSpPr/>
              <p:nvPr/>
            </p:nvSpPr>
            <p:spPr>
              <a:xfrm flipH="1">
                <a:off x="5118486" y="5599453"/>
                <a:ext cx="952742" cy="584775"/>
              </a:xfrm>
              <a:prstGeom prst="rect">
                <a:avLst/>
              </a:prstGeom>
              <a:solidFill>
                <a:srgbClr val="FFE2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5411E9B-643E-4718-A723-35E22DF1D9E7}"/>
                  </a:ext>
                </a:extLst>
              </p:cNvPr>
              <p:cNvSpPr/>
              <p:nvPr/>
            </p:nvSpPr>
            <p:spPr>
              <a:xfrm flipH="1">
                <a:off x="6070390" y="5599453"/>
                <a:ext cx="952742" cy="584775"/>
              </a:xfrm>
              <a:prstGeom prst="rect">
                <a:avLst/>
              </a:prstGeom>
              <a:solidFill>
                <a:srgbClr val="F820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GB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97ED74F-3BB9-4BBB-9FA7-8924F53B97AA}"/>
              </a:ext>
            </a:extLst>
          </p:cNvPr>
          <p:cNvSpPr txBox="1"/>
          <p:nvPr userDrawn="1"/>
        </p:nvSpPr>
        <p:spPr>
          <a:xfrm>
            <a:off x="6580211" y="6453202"/>
            <a:ext cx="5050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300">
                <a:solidFill>
                  <a:schemeClr val="bg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Somerset Safeguarding Children Partnership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9237BCD-11CB-4A61-95C0-B818799ED9AF}"/>
              </a:ext>
            </a:extLst>
          </p:cNvPr>
          <p:cNvSpPr txBox="1">
            <a:spLocks/>
          </p:cNvSpPr>
          <p:nvPr userDrawn="1"/>
        </p:nvSpPr>
        <p:spPr>
          <a:xfrm>
            <a:off x="631283" y="1379872"/>
            <a:ext cx="10102978" cy="3918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>
              <a:solidFill>
                <a:srgbClr val="0070C0"/>
              </a:solidFill>
              <a:latin typeface="Calibri" panose="020F0502020204030204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C150F5-C41F-47FD-8DCE-AD5811CF6417}"/>
              </a:ext>
            </a:extLst>
          </p:cNvPr>
          <p:cNvSpPr/>
          <p:nvPr userDrawn="1"/>
        </p:nvSpPr>
        <p:spPr>
          <a:xfrm flipH="1">
            <a:off x="-2" y="0"/>
            <a:ext cx="12191999" cy="6273225"/>
          </a:xfrm>
          <a:prstGeom prst="rect">
            <a:avLst/>
          </a:prstGeom>
          <a:solidFill>
            <a:srgbClr val="5ABF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3272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3750-EF4D-49EE-92E7-64DB5AA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6498B-CE09-41C3-88F3-64F4C5AC7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36C2-E132-4C64-9A82-B07B6AB6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38134-AE88-427C-B93C-6A08C38B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D2E42-EED7-4EBB-BFA7-1724129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7624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24C7-EBC7-45D9-BD78-6AF0C5F6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FB2D-5415-45E6-8AA3-8CA83D8AF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749C-D01E-4A25-A668-EAB980AF0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D5A1F-3433-4411-A81A-962C9642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37FF-25F7-48A0-A5A5-B48B79B6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DFE94-9A66-4F79-A7E6-D0A3A082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21251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BC8B-2E50-48A5-B913-46B64DF4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0CA0-1207-454C-A6F6-172889AF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3B8B5-D4F7-4188-A35F-F71A73686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E28A2-E555-434F-9567-89D1CB447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FB930-0A24-4BCE-8272-C0C3141E3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88374-E2F5-4321-BF07-4FB89612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9F6C5B-A848-404C-A6A7-D16E5D86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FA2C2-9D9A-44BE-B3DD-082761BF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5906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13D82-C630-4B8E-B7B3-38949AFA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32F8-E7B1-4489-8A51-50AD6DD5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F6024-BA65-4B13-AFAA-7B17A5F4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8B314-07A1-42EA-99E7-68D705EF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25733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E30071-29F0-40D8-9DD1-33BFEA80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41388-A792-4AD0-BC8D-A6FF1226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754EB-E067-4818-9780-B68CC5BF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88007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12F0-6705-4695-ADAF-EBB4C33B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72A2-D40F-4E80-9C7A-51EC0549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4B9E9-62CA-41BA-95A7-8EEE4878C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1A5FF-CD6E-4714-A5C8-50A6F8F0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9D297-B7DB-4F35-A79B-D4C6159B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F357A-208C-4A48-90E1-49322ADE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68551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E335-6A94-4FC0-83FA-429F2FA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8BC4D-A1E7-4169-A34C-DAF72A25A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835F9-0E8D-4DDB-9400-D3064EA27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37292-3862-43F1-8D63-EECAF01E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28024-EA65-4EB7-B46F-38E5E6F5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737E5-6713-470E-94D6-18C914BB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53243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1EDFF-71C9-42F5-8C5E-344B7C65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0A21F-254A-4AFA-BB0D-3D15004B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6AC8B-D0B4-4F68-B397-C8A5EC3AC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3A54-5A11-45D5-883A-FF7E9C51ED8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EBDF-49BE-491E-802E-0F5C8B472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D381E-037B-4DEA-A8A5-2DD7F9EC4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937A-CAD2-4BFA-9F70-9E95A5F13B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9AF04E-4301-43B9-B61B-80BD82F2BEEB}"/>
              </a:ext>
            </a:extLst>
          </p:cNvPr>
          <p:cNvSpPr/>
          <p:nvPr userDrawn="1"/>
        </p:nvSpPr>
        <p:spPr>
          <a:xfrm flipH="1">
            <a:off x="0" y="6176963"/>
            <a:ext cx="12192000" cy="693737"/>
          </a:xfrm>
          <a:prstGeom prst="rect">
            <a:avLst/>
          </a:prstGeom>
          <a:solidFill>
            <a:srgbClr val="F9C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n-GB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4C2018B-4871-4A00-980A-390FB4C0A4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48" y="6176963"/>
            <a:ext cx="1980331" cy="6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4D070-D771-4988-8F3A-70B0E46C0F8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03EC-A09A-448C-8EF4-0F5688009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445394D-2836-443F-B934-0E53B10CB9EA}"/>
              </a:ext>
            </a:extLst>
          </p:cNvPr>
          <p:cNvSpPr txBox="1">
            <a:spLocks/>
          </p:cNvSpPr>
          <p:nvPr/>
        </p:nvSpPr>
        <p:spPr>
          <a:xfrm>
            <a:off x="4150925" y="1359378"/>
            <a:ext cx="3969319" cy="380646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7" b="1" noProof="1">
              <a:solidFill>
                <a:schemeClr val="bg1"/>
              </a:solidFill>
              <a:latin typeface="Calibri "/>
              <a:cs typeface="Microsoft New Tai Lue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2F73CC-D2E0-F5A0-C7AC-7D53BDF825E9}"/>
              </a:ext>
            </a:extLst>
          </p:cNvPr>
          <p:cNvSpPr txBox="1"/>
          <p:nvPr/>
        </p:nvSpPr>
        <p:spPr>
          <a:xfrm>
            <a:off x="3070877" y="112951"/>
            <a:ext cx="5791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/>
              <a:t>SSCP Structure Chart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5ECF1C-C498-98D7-631B-21B6533529B5}"/>
              </a:ext>
            </a:extLst>
          </p:cNvPr>
          <p:cNvSpPr txBox="1"/>
          <p:nvPr/>
        </p:nvSpPr>
        <p:spPr>
          <a:xfrm>
            <a:off x="9801480" y="6476981"/>
            <a:ext cx="2186322" cy="2923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GB" sz="1300"/>
              <a:t>Published: June 2024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B67EFB-054C-5170-2558-CAD55CAEC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9" y="6310343"/>
            <a:ext cx="2292610" cy="459026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8718CE4-D12C-4B7F-A916-9CFAD78A6007}"/>
              </a:ext>
            </a:extLst>
          </p:cNvPr>
          <p:cNvCxnSpPr>
            <a:cxnSpLocks/>
          </p:cNvCxnSpPr>
          <p:nvPr/>
        </p:nvCxnSpPr>
        <p:spPr>
          <a:xfrm>
            <a:off x="5946014" y="1678634"/>
            <a:ext cx="344" cy="53621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45BC52-69C6-4E63-BC1E-1326F9A3D4AD}"/>
              </a:ext>
            </a:extLst>
          </p:cNvPr>
          <p:cNvCxnSpPr>
            <a:cxnSpLocks/>
          </p:cNvCxnSpPr>
          <p:nvPr/>
        </p:nvCxnSpPr>
        <p:spPr>
          <a:xfrm>
            <a:off x="5966832" y="1151051"/>
            <a:ext cx="0" cy="253686"/>
          </a:xfrm>
          <a:prstGeom prst="line">
            <a:avLst/>
          </a:prstGeom>
          <a:ln w="38100">
            <a:solidFill>
              <a:srgbClr val="F9CF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E5C6A40-F270-4365-9856-59DD797C4E8D}"/>
              </a:ext>
            </a:extLst>
          </p:cNvPr>
          <p:cNvSpPr/>
          <p:nvPr/>
        </p:nvSpPr>
        <p:spPr>
          <a:xfrm>
            <a:off x="4284786" y="2122578"/>
            <a:ext cx="3282533" cy="421677"/>
          </a:xfrm>
          <a:prstGeom prst="roundRect">
            <a:avLst/>
          </a:prstGeom>
          <a:solidFill>
            <a:srgbClr val="F9CF33"/>
          </a:solidFill>
          <a:ln w="19050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noProof="1">
                <a:solidFill>
                  <a:schemeClr val="tx1"/>
                </a:solidFill>
                <a:latin typeface="Calibri "/>
                <a:cs typeface="Microsoft New Tai Lue"/>
              </a:rPr>
              <a:t>Executive Plus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8C4A27-A750-22A3-1534-B1DFCA4310BA}"/>
              </a:ext>
            </a:extLst>
          </p:cNvPr>
          <p:cNvCxnSpPr>
            <a:cxnSpLocks/>
          </p:cNvCxnSpPr>
          <p:nvPr/>
        </p:nvCxnSpPr>
        <p:spPr>
          <a:xfrm>
            <a:off x="8045932" y="1674227"/>
            <a:ext cx="101261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9A4C208-8109-4378-B918-E9DDD849AAF7}"/>
              </a:ext>
            </a:extLst>
          </p:cNvPr>
          <p:cNvGrpSpPr/>
          <p:nvPr/>
        </p:nvGrpSpPr>
        <p:grpSpPr>
          <a:xfrm>
            <a:off x="1741625" y="736498"/>
            <a:ext cx="8480363" cy="527334"/>
            <a:chOff x="1283183" y="374164"/>
            <a:chExt cx="9546436" cy="629655"/>
          </a:xfrm>
          <a:solidFill>
            <a:schemeClr val="bg1"/>
          </a:solidFill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E90D55E-C3AC-495F-BB14-EB84DE2FD5AA}"/>
                </a:ext>
              </a:extLst>
            </p:cNvPr>
            <p:cNvSpPr/>
            <p:nvPr/>
          </p:nvSpPr>
          <p:spPr>
            <a:xfrm>
              <a:off x="1283183" y="374164"/>
              <a:ext cx="9546436" cy="629655"/>
            </a:xfrm>
            <a:prstGeom prst="roundRect">
              <a:avLst/>
            </a:prstGeom>
            <a:grpFill/>
            <a:ln w="28575">
              <a:solidFill>
                <a:srgbClr val="F9C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29" b="1" noProof="1">
                <a:solidFill>
                  <a:srgbClr val="1C76C5"/>
                </a:solidFill>
                <a:latin typeface="Calibri "/>
                <a:cs typeface="Microsoft New Tai Lue" panose="020B0502040204020203" pitchFamily="34" charset="0"/>
              </a:endParaRPr>
            </a:p>
          </p:txBody>
        </p:sp>
        <p:sp>
          <p:nvSpPr>
            <p:cNvPr id="71" name="Text Placeholder 7">
              <a:extLst>
                <a:ext uri="{FF2B5EF4-FFF2-40B4-BE49-F238E27FC236}">
                  <a16:creationId xmlns:a16="http://schemas.microsoft.com/office/drawing/2014/main" id="{F7DA754D-E06B-4445-99A5-4A1663668E42}"/>
                </a:ext>
              </a:extLst>
            </p:cNvPr>
            <p:cNvSpPr txBox="1">
              <a:spLocks/>
            </p:cNvSpPr>
            <p:nvPr/>
          </p:nvSpPr>
          <p:spPr>
            <a:xfrm>
              <a:off x="8585543" y="411598"/>
              <a:ext cx="2091294" cy="477918"/>
            </a:xfrm>
            <a:prstGeom prst="rect">
              <a:avLst/>
            </a:prstGeom>
            <a:grpFill/>
          </p:spPr>
          <p:txBody>
            <a:bodyPr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GB" sz="1600" b="1" noProof="1">
                  <a:cs typeface="Microsoft New Tai Lue" panose="020B0502040204020203" pitchFamily="34" charset="0"/>
                </a:rPr>
                <a:t>Chief Executive</a:t>
              </a:r>
            </a:p>
            <a:p>
              <a:pPr algn="ctr">
                <a:lnSpc>
                  <a:spcPct val="120000"/>
                </a:lnSpc>
              </a:pPr>
              <a:r>
                <a:rPr lang="en-GB" sz="1400" noProof="1">
                  <a:cs typeface="Microsoft New Tai Lue" panose="020B0502040204020203" pitchFamily="34" charset="0"/>
                </a:rPr>
                <a:t>Somerset Council</a:t>
              </a:r>
            </a:p>
          </p:txBody>
        </p:sp>
        <p:sp>
          <p:nvSpPr>
            <p:cNvPr id="72" name="Text Placeholder 7">
              <a:extLst>
                <a:ext uri="{FF2B5EF4-FFF2-40B4-BE49-F238E27FC236}">
                  <a16:creationId xmlns:a16="http://schemas.microsoft.com/office/drawing/2014/main" id="{7F094DBB-8136-4B43-B3CD-FB5B247E427C}"/>
                </a:ext>
              </a:extLst>
            </p:cNvPr>
            <p:cNvSpPr txBox="1">
              <a:spLocks/>
            </p:cNvSpPr>
            <p:nvPr/>
          </p:nvSpPr>
          <p:spPr>
            <a:xfrm>
              <a:off x="4555988" y="411598"/>
              <a:ext cx="3240519" cy="477918"/>
            </a:xfrm>
            <a:prstGeom prst="rect">
              <a:avLst/>
            </a:prstGeom>
            <a:grpFill/>
          </p:spPr>
          <p:txBody>
            <a:bodyPr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noProof="1">
                  <a:cs typeface="Microsoft New Tai Lue" panose="020B0502040204020203" pitchFamily="34" charset="0"/>
                </a:rPr>
                <a:t>Chief Accountable Officer</a:t>
              </a:r>
            </a:p>
            <a:p>
              <a:pPr algn="ctr"/>
              <a:r>
                <a:rPr lang="en-GB" sz="1400" noProof="1">
                  <a:cs typeface="Microsoft New Tai Lue" panose="020B0502040204020203" pitchFamily="34" charset="0"/>
                </a:rPr>
                <a:t>Somerset Integrated Care Board (ICB)</a:t>
              </a:r>
            </a:p>
          </p:txBody>
        </p:sp>
        <p:sp>
          <p:nvSpPr>
            <p:cNvPr id="73" name="Text Placeholder 7">
              <a:extLst>
                <a:ext uri="{FF2B5EF4-FFF2-40B4-BE49-F238E27FC236}">
                  <a16:creationId xmlns:a16="http://schemas.microsoft.com/office/drawing/2014/main" id="{352D4075-53D1-462D-82EB-DD4F6B820E3B}"/>
                </a:ext>
              </a:extLst>
            </p:cNvPr>
            <p:cNvSpPr txBox="1">
              <a:spLocks/>
            </p:cNvSpPr>
            <p:nvPr/>
          </p:nvSpPr>
          <p:spPr>
            <a:xfrm>
              <a:off x="1461921" y="422430"/>
              <a:ext cx="2549756" cy="477918"/>
            </a:xfrm>
            <a:prstGeom prst="rect">
              <a:avLst/>
            </a:prstGeom>
            <a:grpFill/>
          </p:spPr>
          <p:txBody>
            <a:bodyPr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GB" sz="1600" b="1" noProof="1">
                  <a:cs typeface="Microsoft New Tai Lue" panose="020B0502040204020203" pitchFamily="34" charset="0"/>
                </a:rPr>
                <a:t>Chief Constable</a:t>
              </a:r>
            </a:p>
            <a:p>
              <a:pPr algn="ctr">
                <a:lnSpc>
                  <a:spcPct val="120000"/>
                </a:lnSpc>
              </a:pPr>
              <a:r>
                <a:rPr lang="en-GB" sz="1400" noProof="1">
                  <a:cs typeface="Microsoft New Tai Lue" panose="020B0502040204020203" pitchFamily="34" charset="0"/>
                </a:rPr>
                <a:t>Avon &amp; Somerset Constabulary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C87A9CE-BDBC-4E3A-9465-3AB400175EF7}"/>
              </a:ext>
            </a:extLst>
          </p:cNvPr>
          <p:cNvSpPr/>
          <p:nvPr/>
        </p:nvSpPr>
        <p:spPr>
          <a:xfrm>
            <a:off x="3211501" y="1417152"/>
            <a:ext cx="5479647" cy="5141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noProof="1">
                <a:solidFill>
                  <a:schemeClr val="bg1"/>
                </a:solidFill>
                <a:latin typeface="Calibri "/>
                <a:cs typeface="Microsoft New Tai Lue" panose="020B0502040204020203" pitchFamily="34" charset="0"/>
              </a:rPr>
              <a:t>Somerset Safeguarding Children Partnership Executive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D6EE67-DB90-4B6B-8066-3C59F3C7EB4C}"/>
              </a:ext>
            </a:extLst>
          </p:cNvPr>
          <p:cNvGrpSpPr/>
          <p:nvPr/>
        </p:nvGrpSpPr>
        <p:grpSpPr>
          <a:xfrm>
            <a:off x="520150" y="1456515"/>
            <a:ext cx="2859701" cy="499990"/>
            <a:chOff x="-712273" y="1219100"/>
            <a:chExt cx="3547583" cy="59700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FF5D99B-7E3A-4435-B0A6-FF5809CD1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470" y="1479055"/>
              <a:ext cx="6788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726F0FF-BFE0-43CD-8D47-930AA4969A8A}"/>
                </a:ext>
              </a:extLst>
            </p:cNvPr>
            <p:cNvGrpSpPr/>
            <p:nvPr/>
          </p:nvGrpSpPr>
          <p:grpSpPr>
            <a:xfrm>
              <a:off x="-712273" y="1219100"/>
              <a:ext cx="3192815" cy="597004"/>
              <a:chOff x="-1253829" y="1656114"/>
              <a:chExt cx="9904672" cy="777004"/>
            </a:xfrm>
          </p:grpSpPr>
          <p:sp>
            <p:nvSpPr>
              <p:cNvPr id="56" name="Text Placeholder 7">
                <a:extLst>
                  <a:ext uri="{FF2B5EF4-FFF2-40B4-BE49-F238E27FC236}">
                    <a16:creationId xmlns:a16="http://schemas.microsoft.com/office/drawing/2014/main" id="{B9BF65F6-0671-4852-9446-0710F3A13A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5961" y="1739926"/>
                <a:ext cx="6244882" cy="595045"/>
              </a:xfrm>
              <a:prstGeom prst="rect">
                <a:avLst/>
              </a:prstGeom>
            </p:spPr>
            <p:txBody>
              <a:bodyPr lIns="0" tIns="0" rIns="0" bIns="0" rtlCol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7" b="1" noProof="1">
                  <a:solidFill>
                    <a:schemeClr val="bg1"/>
                  </a:solidFill>
                  <a:latin typeface="Calibri "/>
                  <a:cs typeface="Microsoft New Tai Lue" panose="020B0502040204020203" pitchFamily="34" charset="0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9B70D8D-0ED1-4198-A4D2-D1850B31A463}"/>
                  </a:ext>
                </a:extLst>
              </p:cNvPr>
              <p:cNvSpPr/>
              <p:nvPr/>
            </p:nvSpPr>
            <p:spPr>
              <a:xfrm>
                <a:off x="-1253829" y="1656114"/>
                <a:ext cx="8822842" cy="777004"/>
              </a:xfrm>
              <a:prstGeom prst="roundRect">
                <a:avLst/>
              </a:prstGeom>
              <a:noFill/>
              <a:ln>
                <a:solidFill>
                  <a:srgbClr val="F9C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 noProof="1">
                    <a:solidFill>
                      <a:schemeClr val="tx1"/>
                    </a:solidFill>
                    <a:latin typeface="Calibri "/>
                    <a:cs typeface="Microsoft New Tai Lue"/>
                  </a:rPr>
                  <a:t>Somerset Board</a:t>
                </a:r>
                <a:endParaRPr lang="en-GB" sz="1600" b="1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DFFC2F6-5B5B-44BD-90C1-701FDEBF9686}"/>
              </a:ext>
            </a:extLst>
          </p:cNvPr>
          <p:cNvSpPr txBox="1"/>
          <p:nvPr/>
        </p:nvSpPr>
        <p:spPr>
          <a:xfrm>
            <a:off x="2919282" y="5190091"/>
            <a:ext cx="6125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noProof="1">
                <a:solidFill>
                  <a:srgbClr val="F9CF33"/>
                </a:solidFill>
                <a:highlight>
                  <a:srgbClr val="FFFFFF"/>
                </a:highlight>
                <a:latin typeface="Calibri "/>
                <a:cs typeface="Microsoft New Tai Lue" panose="020B0502040204020203" pitchFamily="34" charset="0"/>
              </a:rPr>
              <a:t>Tier 2: </a:t>
            </a:r>
            <a:r>
              <a:rPr lang="en-GB" sz="1600" b="1" noProof="1">
                <a:solidFill>
                  <a:srgbClr val="F9CF33"/>
                </a:solidFill>
                <a:highlight>
                  <a:srgbClr val="FFFFFF"/>
                </a:highlight>
                <a:latin typeface="Calibri "/>
                <a:cs typeface="Microsoft New Tai Lue" panose="020B0502040204020203" pitchFamily="34" charset="0"/>
              </a:rPr>
              <a:t>Associated Functions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DF77BC7D-14E2-439E-8025-614ADBDCED7A}"/>
              </a:ext>
            </a:extLst>
          </p:cNvPr>
          <p:cNvCxnSpPr>
            <a:cxnSpLocks/>
            <a:stCxn id="60" idx="2"/>
            <a:endCxn id="36" idx="0"/>
          </p:cNvCxnSpPr>
          <p:nvPr/>
        </p:nvCxnSpPr>
        <p:spPr>
          <a:xfrm rot="5400000">
            <a:off x="4414083" y="1604089"/>
            <a:ext cx="571807" cy="2452136"/>
          </a:xfrm>
          <a:prstGeom prst="bentConnector3">
            <a:avLst/>
          </a:prstGeom>
          <a:ln w="12700">
            <a:solidFill>
              <a:srgbClr val="F9CF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DA1019B0-8C4B-4E4E-994B-A89CB3C2766A}"/>
              </a:ext>
            </a:extLst>
          </p:cNvPr>
          <p:cNvCxnSpPr>
            <a:cxnSpLocks/>
            <a:stCxn id="60" idx="2"/>
            <a:endCxn id="37" idx="0"/>
          </p:cNvCxnSpPr>
          <p:nvPr/>
        </p:nvCxnSpPr>
        <p:spPr>
          <a:xfrm rot="16200000" flipH="1">
            <a:off x="6947145" y="1523163"/>
            <a:ext cx="571807" cy="2613989"/>
          </a:xfrm>
          <a:prstGeom prst="bentConnector3">
            <a:avLst>
              <a:gd name="adj1" fmla="val 50000"/>
            </a:avLst>
          </a:prstGeom>
          <a:ln w="12700">
            <a:solidFill>
              <a:srgbClr val="F9CF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5CA4965C-3E2E-4247-99A7-54BCF379C2A2}"/>
              </a:ext>
            </a:extLst>
          </p:cNvPr>
          <p:cNvCxnSpPr>
            <a:cxnSpLocks/>
            <a:stCxn id="78" idx="2"/>
            <a:endCxn id="40" idx="0"/>
          </p:cNvCxnSpPr>
          <p:nvPr/>
        </p:nvCxnSpPr>
        <p:spPr>
          <a:xfrm rot="16200000" flipH="1">
            <a:off x="6503481" y="3014123"/>
            <a:ext cx="935685" cy="2073697"/>
          </a:xfrm>
          <a:prstGeom prst="bentConnector3">
            <a:avLst>
              <a:gd name="adj1" fmla="val 50000"/>
            </a:avLst>
          </a:prstGeom>
          <a:ln w="12700">
            <a:solidFill>
              <a:srgbClr val="F9CF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060BC7-59E4-42DC-B5EA-919BD96F74B4}"/>
              </a:ext>
            </a:extLst>
          </p:cNvPr>
          <p:cNvSpPr/>
          <p:nvPr/>
        </p:nvSpPr>
        <p:spPr>
          <a:xfrm>
            <a:off x="2465869" y="3116063"/>
            <a:ext cx="2016095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Learning &amp; Improvement subgroup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241AB2-CA63-424F-8431-52DCCBA430D9}"/>
              </a:ext>
            </a:extLst>
          </p:cNvPr>
          <p:cNvSpPr/>
          <p:nvPr/>
        </p:nvSpPr>
        <p:spPr>
          <a:xfrm>
            <a:off x="7531994" y="3116063"/>
            <a:ext cx="2016095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Quality &amp; Performance subgroup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A4BD01-B07C-4B02-B749-C855DEDD5935}"/>
              </a:ext>
            </a:extLst>
          </p:cNvPr>
          <p:cNvSpPr/>
          <p:nvPr/>
        </p:nvSpPr>
        <p:spPr>
          <a:xfrm>
            <a:off x="4925629" y="4518815"/>
            <a:ext cx="2016095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Education Safeguarding Partnership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FB81AD-8A73-4BE8-BBAC-6EC26940B8B1}"/>
              </a:ext>
            </a:extLst>
          </p:cNvPr>
          <p:cNvSpPr/>
          <p:nvPr/>
        </p:nvSpPr>
        <p:spPr>
          <a:xfrm>
            <a:off x="2851136" y="4518815"/>
            <a:ext cx="2016095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Child Exploitation Strategic subgroup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4FDFC95-92FE-449E-B16D-AD1B224E6CD6}"/>
              </a:ext>
            </a:extLst>
          </p:cNvPr>
          <p:cNvSpPr/>
          <p:nvPr/>
        </p:nvSpPr>
        <p:spPr>
          <a:xfrm>
            <a:off x="7000124" y="4518815"/>
            <a:ext cx="2016095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Health Safeguarding Children Partnership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56B4DC-0919-4B31-8DA1-FFB5934DC550}"/>
              </a:ext>
            </a:extLst>
          </p:cNvPr>
          <p:cNvSpPr txBox="1"/>
          <p:nvPr/>
        </p:nvSpPr>
        <p:spPr>
          <a:xfrm>
            <a:off x="4190223" y="3244576"/>
            <a:ext cx="3488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noProof="1">
                <a:highlight>
                  <a:srgbClr val="FFFFFF"/>
                </a:highlight>
                <a:latin typeface="Calibri "/>
                <a:cs typeface="Microsoft New Tai Lue" panose="020B0502040204020203" pitchFamily="34" charset="0"/>
              </a:rPr>
              <a:t>Tier 1: </a:t>
            </a:r>
            <a:r>
              <a:rPr lang="en-GB" sz="1600" b="1" noProof="1">
                <a:highlight>
                  <a:srgbClr val="FFFFFF"/>
                </a:highlight>
                <a:latin typeface="Calibri "/>
                <a:cs typeface="Microsoft New Tai Lue" panose="020B0502040204020203" pitchFamily="34" charset="0"/>
              </a:rPr>
              <a:t>Core Safeguarding 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FD1FB482-C7D5-AE1A-2E25-470216839468}"/>
              </a:ext>
            </a:extLst>
          </p:cNvPr>
          <p:cNvCxnSpPr>
            <a:cxnSpLocks/>
            <a:stCxn id="78" idx="2"/>
            <a:endCxn id="39" idx="0"/>
          </p:cNvCxnSpPr>
          <p:nvPr/>
        </p:nvCxnSpPr>
        <p:spPr>
          <a:xfrm rot="5400000">
            <a:off x="4428988" y="3013327"/>
            <a:ext cx="935685" cy="2075291"/>
          </a:xfrm>
          <a:prstGeom prst="bentConnector3">
            <a:avLst>
              <a:gd name="adj1" fmla="val 50000"/>
            </a:avLst>
          </a:prstGeom>
          <a:ln w="12700">
            <a:solidFill>
              <a:srgbClr val="F9CF3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A190B5-3446-73A4-FD69-8FA63A03B8AA}"/>
              </a:ext>
            </a:extLst>
          </p:cNvPr>
          <p:cNvSpPr/>
          <p:nvPr/>
        </p:nvSpPr>
        <p:spPr>
          <a:xfrm>
            <a:off x="9058548" y="1457032"/>
            <a:ext cx="2613301" cy="1102122"/>
          </a:xfrm>
          <a:prstGeom prst="roundRect">
            <a:avLst/>
          </a:prstGeom>
          <a:noFill/>
          <a:ln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/>
              </a:rPr>
              <a:t>Children, Young People and Families Partnership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/>
              </a:rPr>
              <a:t>Safer Somerset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 noProof="1">
                <a:solidFill>
                  <a:schemeClr val="tx1"/>
                </a:solidFill>
                <a:latin typeface="Calibri "/>
                <a:cs typeface="Microsoft New Tai Lue"/>
              </a:rPr>
              <a:t>Somerset Safeguarding Adults Board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5F1723-5A00-8501-FB09-BE2E66C6471A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5926055" y="2831977"/>
            <a:ext cx="8420" cy="41259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3860DE-B84F-7E40-42A7-32F38F8C0693}"/>
              </a:ext>
            </a:extLst>
          </p:cNvPr>
          <p:cNvSpPr/>
          <p:nvPr/>
        </p:nvSpPr>
        <p:spPr>
          <a:xfrm>
            <a:off x="9801479" y="3116061"/>
            <a:ext cx="1555369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noProof="1">
                <a:solidFill>
                  <a:schemeClr val="tx1"/>
                </a:solidFill>
                <a:latin typeface="Calibri "/>
                <a:cs typeface="Microsoft New Tai Lue" panose="020B0502040204020203" pitchFamily="34" charset="0"/>
              </a:rPr>
              <a:t>Quality Assurance subgroup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C40CAC-23C1-E654-2246-30910E52CA98}"/>
              </a:ext>
            </a:extLst>
          </p:cNvPr>
          <p:cNvSpPr/>
          <p:nvPr/>
        </p:nvSpPr>
        <p:spPr>
          <a:xfrm>
            <a:off x="9801479" y="3770926"/>
            <a:ext cx="1555369" cy="459602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noProof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Somerset Trauma 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noProof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Informed Network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DD293B9-CE48-A6C3-33F7-4695E870CBC7}"/>
              </a:ext>
            </a:extLst>
          </p:cNvPr>
          <p:cNvCxnSpPr>
            <a:cxnSpLocks/>
            <a:stCxn id="37" idx="3"/>
            <a:endCxn id="16" idx="1"/>
          </p:cNvCxnSpPr>
          <p:nvPr/>
        </p:nvCxnSpPr>
        <p:spPr>
          <a:xfrm>
            <a:off x="9548089" y="3395719"/>
            <a:ext cx="253390" cy="60500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2510B37-5717-2BC3-E0A9-45A61F2F49F3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9538564" y="3405244"/>
            <a:ext cx="253389" cy="60771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3331B61-3388-CB3E-4402-72CABE0BEFD5}"/>
              </a:ext>
            </a:extLst>
          </p:cNvPr>
          <p:cNvGrpSpPr/>
          <p:nvPr/>
        </p:nvGrpSpPr>
        <p:grpSpPr>
          <a:xfrm>
            <a:off x="2283802" y="5624320"/>
            <a:ext cx="7624397" cy="549744"/>
            <a:chOff x="850043" y="5624320"/>
            <a:chExt cx="7624397" cy="5497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15A366D-E38B-4433-9B63-58A1BCE2FACC}"/>
                </a:ext>
              </a:extLst>
            </p:cNvPr>
            <p:cNvSpPr/>
            <p:nvPr/>
          </p:nvSpPr>
          <p:spPr>
            <a:xfrm>
              <a:off x="3424201" y="5624321"/>
              <a:ext cx="2476081" cy="5497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9C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Somerset Corporate</a:t>
              </a:r>
            </a:p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Parenting Board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1639294-6BB1-4509-B805-955528A7968C}"/>
                </a:ext>
              </a:extLst>
            </p:cNvPr>
            <p:cNvSpPr/>
            <p:nvPr/>
          </p:nvSpPr>
          <p:spPr>
            <a:xfrm>
              <a:off x="850043" y="5624321"/>
              <a:ext cx="2476081" cy="5497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9C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Somerset Youth Justice</a:t>
              </a:r>
            </a:p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Partnership Board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8CC3633-D6DF-5A18-0091-1977ABC8BEB2}"/>
                </a:ext>
              </a:extLst>
            </p:cNvPr>
            <p:cNvSpPr/>
            <p:nvPr/>
          </p:nvSpPr>
          <p:spPr>
            <a:xfrm>
              <a:off x="5998359" y="5624320"/>
              <a:ext cx="2476081" cy="5497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9C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Somerset Domestic</a:t>
              </a:r>
            </a:p>
            <a:p>
              <a:pPr algn="ctr"/>
              <a:r>
                <a:rPr lang="en-GB" sz="1400" noProof="1">
                  <a:solidFill>
                    <a:schemeClr val="tx1"/>
                  </a:solidFill>
                  <a:latin typeface="Calibri "/>
                  <a:cs typeface="Microsoft New Tai Lue" panose="020B0502040204020203" pitchFamily="34" charset="0"/>
                </a:rPr>
                <a:t>Abuse Board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F2E3F7-50DD-95A0-E579-332996E9B32E}"/>
              </a:ext>
            </a:extLst>
          </p:cNvPr>
          <p:cNvCxnSpPr>
            <a:cxnSpLocks/>
          </p:cNvCxnSpPr>
          <p:nvPr/>
        </p:nvCxnSpPr>
        <p:spPr>
          <a:xfrm flipV="1">
            <a:off x="9548089" y="3395717"/>
            <a:ext cx="253390" cy="2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BFF696-2A36-AD04-2901-D71EB3DB4B11}"/>
              </a:ext>
            </a:extLst>
          </p:cNvPr>
          <p:cNvSpPr/>
          <p:nvPr/>
        </p:nvSpPr>
        <p:spPr>
          <a:xfrm>
            <a:off x="678072" y="3116059"/>
            <a:ext cx="1555369" cy="559311"/>
          </a:xfrm>
          <a:prstGeom prst="roundRect">
            <a:avLst/>
          </a:prstGeom>
          <a:solidFill>
            <a:srgbClr val="F9CF33">
              <a:alpha val="20000"/>
            </a:srgbClr>
          </a:solidFill>
          <a:ln w="28575">
            <a:solidFill>
              <a:srgbClr val="F9C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noProof="1">
                <a:solidFill>
                  <a:schemeClr val="tx1"/>
                </a:solidFill>
                <a:latin typeface="Calibri "/>
                <a:cs typeface="Microsoft New Tai Lue"/>
              </a:rPr>
              <a:t>Action Plan Evaluation group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299DAC-CD3E-B9FB-68D9-354B8CA4C359}"/>
              </a:ext>
            </a:extLst>
          </p:cNvPr>
          <p:cNvCxnSpPr>
            <a:cxnSpLocks/>
          </p:cNvCxnSpPr>
          <p:nvPr/>
        </p:nvCxnSpPr>
        <p:spPr>
          <a:xfrm flipV="1">
            <a:off x="2237008" y="3395717"/>
            <a:ext cx="253390" cy="2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7CE2B168-0B5D-493E-97F7-F5D5DC752C00}" vid="{BFFD6CD2-3C6A-4629-A355-4E8C33FF12C6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7CE2B168-0B5D-493E-97F7-F5D5DC752C00}" vid="{BFFD6CD2-3C6A-4629-A355-4E8C33FF12C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6b569b-509a-467d-b105-d97728d3fc11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FACF37FCA89144B4FA5AC8A7AE6F91" ma:contentTypeVersion="18" ma:contentTypeDescription="Create a new document." ma:contentTypeScope="" ma:versionID="67896728aa64c2642f872cb2c6d15d09">
  <xsd:schema xmlns:xsd="http://www.w3.org/2001/XMLSchema" xmlns:xs="http://www.w3.org/2001/XMLSchema" xmlns:p="http://schemas.microsoft.com/office/2006/metadata/properties" xmlns:ns2="dbc99687-bacb-4de4-b525-483cf5105674" xmlns:ns3="c9130dc5-ddeb-4fe6-8030-39527109d704" targetNamespace="http://schemas.microsoft.com/office/2006/metadata/properties" ma:root="true" ma:fieldsID="90fdc72dc3aa10c6cb9fcc16f4fa0d95" ns2:_="" ns3:_="">
    <xsd:import namespace="dbc99687-bacb-4de4-b525-483cf5105674"/>
    <xsd:import namespace="c9130dc5-ddeb-4fe6-8030-39527109d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99687-bacb-4de4-b525-483cf5105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30dc5-ddeb-4fe6-8030-39527109d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5accd8d-9ca5-485e-8bdd-1af29f429b99}" ma:internalName="TaxCatchAll" ma:showField="CatchAllData" ma:web="c9130dc5-ddeb-4fe6-8030-39527109d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130dc5-ddeb-4fe6-8030-39527109d704">
      <UserInfo>
        <DisplayName>SharingLinks.b8ca1b6f-932d-4694-9581-bb5568bf83c5.Flexible.e5ae93aa-75e6-41bf-84f9-5242de612e86</DisplayName>
        <AccountId>26</AccountId>
        <AccountType/>
      </UserInfo>
      <UserInfo>
        <DisplayName>Jennie Ross</DisplayName>
        <AccountId>24</AccountId>
        <AccountType/>
      </UserInfo>
      <UserInfo>
        <DisplayName>Jasmine Wark</DisplayName>
        <AccountId>32</AccountId>
        <AccountType/>
      </UserInfo>
    </SharedWithUsers>
    <lcf76f155ced4ddcb4097134ff3c332f xmlns="dbc99687-bacb-4de4-b525-483cf5105674">
      <Terms xmlns="http://schemas.microsoft.com/office/infopath/2007/PartnerControls"/>
    </lcf76f155ced4ddcb4097134ff3c332f>
    <TaxCatchAll xmlns="c9130dc5-ddeb-4fe6-8030-39527109d70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F3390-7D0B-4601-A694-57D4AD554A8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9D27476-B78F-40EE-BA4F-B0BADB2B7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99687-bacb-4de4-b525-483cf5105674"/>
    <ds:schemaRef ds:uri="c9130dc5-ddeb-4fe6-8030-39527109d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73C70-B0E9-49F5-A201-8FE860CC867E}">
  <ds:schemaRefs>
    <ds:schemaRef ds:uri="c9130dc5-ddeb-4fe6-8030-39527109d704"/>
    <ds:schemaRef ds:uri="dbc99687-bacb-4de4-b525-483cf51056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0BA8F34-24F0-4E92-9D10-E57A43BE4A1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6_Office Theme</vt:lpstr>
      <vt:lpstr>3_Office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Help</dc:title>
  <dc:creator>RLeggett@somerset.gov.uk</dc:creator>
  <cp:revision>3</cp:revision>
  <dcterms:created xsi:type="dcterms:W3CDTF">2021-08-31T08:58:47Z</dcterms:created>
  <dcterms:modified xsi:type="dcterms:W3CDTF">2024-09-04T15:13:00Z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0x010100B6FACF37FCA89144B4FA5AC8A7AE6F91</vt:lpwstr>
  </property>
  <property fmtid="{D5CDD505-2E9C-101B-9397-08002B2CF9AE}" pid="3" name="IPL Theme">
    <vt:lpwstr/>
  </property>
  <property fmtid="{D5CDD505-2E9C-101B-9397-08002B2CF9AE}" pid="4" name="MediaServiceImageTags">
    <vt:lpwstr/>
  </property>
</Properties>
</file>